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20104100" cy="11309350"/>
  <p:notesSz cx="20104100" cy="113093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576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8264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5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69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3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3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1/4/2022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1/4/2022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1/4/2022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3"/>
            <a:ext cx="18093689" cy="18094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89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5"/>
            <a:ext cx="6433311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5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2" y="10517695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84115" y="5466844"/>
            <a:ext cx="10135870" cy="1757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7484"/>
              </a:lnSpc>
            </a:pPr>
            <a:r>
              <a:rPr sz="6700" b="0" spc="-28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V</a:t>
            </a:r>
            <a:r>
              <a:rPr sz="67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œux 2022</a:t>
            </a:r>
            <a:endParaRPr sz="6700" dirty="0">
              <a:latin typeface="Dassault Aviation Sans Light"/>
              <a:cs typeface="Dassault Aviation Sans Light"/>
            </a:endParaRPr>
          </a:p>
          <a:p>
            <a:pPr algn="ctr">
              <a:lnSpc>
                <a:spcPts val="7484"/>
              </a:lnSpc>
            </a:pPr>
            <a:r>
              <a:rPr sz="67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du p</a:t>
            </a:r>
            <a:r>
              <a:rPr sz="6700" b="0" spc="-7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r</a:t>
            </a:r>
            <a:r>
              <a:rPr sz="67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ésident-di</a:t>
            </a:r>
            <a:r>
              <a:rPr sz="6700" b="0" spc="-7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r</a:t>
            </a:r>
            <a:r>
              <a:rPr sz="67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ec</a:t>
            </a:r>
            <a:r>
              <a:rPr sz="6700" b="0" spc="-12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t</a:t>
            </a:r>
            <a:r>
              <a:rPr sz="67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eur géné</a:t>
            </a:r>
            <a:r>
              <a:rPr sz="6700" b="0" spc="-12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r</a:t>
            </a:r>
            <a:r>
              <a:rPr sz="67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al</a:t>
            </a:r>
            <a:endParaRPr sz="6700" dirty="0">
              <a:latin typeface="Dassault Aviation Sans Light"/>
              <a:cs typeface="Dassault Aviation Sans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31790" y="7884451"/>
            <a:ext cx="4240530" cy="705485"/>
          </a:xfrm>
          <a:prstGeom prst="rect">
            <a:avLst/>
          </a:prstGeom>
          <a:solidFill>
            <a:srgbClr val="1C496C"/>
          </a:solidFill>
        </p:spPr>
        <p:txBody>
          <a:bodyPr vert="horz" wrap="square" lIns="0" tIns="0" rIns="0" bIns="0" rtlCol="0">
            <a:spAutoFit/>
          </a:bodyPr>
          <a:lstStyle/>
          <a:p>
            <a:pPr marL="145415">
              <a:lnSpc>
                <a:spcPct val="100000"/>
              </a:lnSpc>
            </a:pPr>
            <a:r>
              <a:rPr sz="4050" b="0" dirty="0">
                <a:solidFill>
                  <a:srgbClr val="FFFFFF"/>
                </a:solidFill>
                <a:latin typeface="Dassault Aviation Sans Light"/>
                <a:cs typeface="Dassault Aviation Sans Light"/>
              </a:rPr>
              <a:t>10 ja</a:t>
            </a:r>
            <a:r>
              <a:rPr sz="4050" b="0" spc="-90" dirty="0">
                <a:solidFill>
                  <a:srgbClr val="FFFFFF"/>
                </a:solidFill>
                <a:latin typeface="Dassault Aviation Sans Light"/>
                <a:cs typeface="Dassault Aviation Sans Light"/>
              </a:rPr>
              <a:t>n</a:t>
            </a:r>
            <a:r>
              <a:rPr sz="4050" b="0" dirty="0">
                <a:solidFill>
                  <a:srgbClr val="FFFFFF"/>
                </a:solidFill>
                <a:latin typeface="Dassault Aviation Sans Light"/>
                <a:cs typeface="Dassault Aviation Sans Light"/>
              </a:rPr>
              <a:t>vier à 18h00</a:t>
            </a:r>
            <a:endParaRPr sz="4050">
              <a:latin typeface="Dassault Aviation Sans Light"/>
              <a:cs typeface="Dassault Aviation Sans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102459" y="9977286"/>
            <a:ext cx="13899515" cy="483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Me</a:t>
            </a:r>
            <a:r>
              <a:rPr sz="3600" b="0" spc="-4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r</a:t>
            </a:r>
            <a:r>
              <a:rPr sz="36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ci de patien</a:t>
            </a:r>
            <a:r>
              <a:rPr sz="3600" b="0" spc="-6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t</a:t>
            </a:r>
            <a:r>
              <a:rPr sz="36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er sur cet</a:t>
            </a:r>
            <a:r>
              <a:rPr sz="3600" b="0" spc="-6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t</a:t>
            </a:r>
            <a:r>
              <a:rPr sz="36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 page jusqu’à l’ou</a:t>
            </a:r>
            <a:r>
              <a:rPr sz="3600" b="0" spc="-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v</a:t>
            </a:r>
            <a:r>
              <a:rPr sz="36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ertu</a:t>
            </a:r>
            <a:r>
              <a:rPr sz="3600" b="0" spc="-4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r</a:t>
            </a:r>
            <a:r>
              <a:rPr sz="36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 </a:t>
            </a:r>
            <a:r>
              <a:rPr sz="3600" b="0" spc="-3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a</a:t>
            </a:r>
            <a:r>
              <a:rPr sz="36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u</a:t>
            </a:r>
            <a:r>
              <a:rPr sz="3600" b="0" spc="-6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t</a:t>
            </a:r>
            <a:r>
              <a:rPr sz="36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omatique du </a:t>
            </a:r>
            <a:r>
              <a:rPr sz="3600" b="0" spc="-4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w</a:t>
            </a:r>
            <a:r>
              <a:rPr sz="36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ebcast</a:t>
            </a:r>
            <a:endParaRPr sz="3600">
              <a:latin typeface="Dassault Aviation Sans Light"/>
              <a:cs typeface="Dassault Aviation Sans Light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350" y="2125404"/>
            <a:ext cx="7391400" cy="256950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84686" y="5466844"/>
            <a:ext cx="10135870" cy="1757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7484"/>
              </a:lnSpc>
            </a:pPr>
            <a:r>
              <a:rPr sz="6700" b="0" spc="-28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V</a:t>
            </a:r>
            <a:r>
              <a:rPr sz="67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œux 2022</a:t>
            </a:r>
            <a:endParaRPr sz="6700">
              <a:latin typeface="Dassault Aviation Sans Light"/>
              <a:cs typeface="Dassault Aviation Sans Light"/>
            </a:endParaRPr>
          </a:p>
          <a:p>
            <a:pPr algn="ctr">
              <a:lnSpc>
                <a:spcPts val="7484"/>
              </a:lnSpc>
            </a:pPr>
            <a:r>
              <a:rPr sz="67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du p</a:t>
            </a:r>
            <a:r>
              <a:rPr sz="6700" b="0" spc="-7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r</a:t>
            </a:r>
            <a:r>
              <a:rPr sz="67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ésident-di</a:t>
            </a:r>
            <a:r>
              <a:rPr sz="6700" b="0" spc="-7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r</a:t>
            </a:r>
            <a:r>
              <a:rPr sz="67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ec</a:t>
            </a:r>
            <a:r>
              <a:rPr sz="6700" b="0" spc="-12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t</a:t>
            </a:r>
            <a:r>
              <a:rPr sz="67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eur géné</a:t>
            </a:r>
            <a:r>
              <a:rPr sz="6700" b="0" spc="-12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r</a:t>
            </a:r>
            <a:r>
              <a:rPr sz="67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al</a:t>
            </a:r>
            <a:endParaRPr sz="6700">
              <a:latin typeface="Dassault Aviation Sans Light"/>
              <a:cs typeface="Dassault Aviation Sans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31779" y="7884451"/>
            <a:ext cx="4240530" cy="705485"/>
          </a:xfrm>
          <a:prstGeom prst="rect">
            <a:avLst/>
          </a:prstGeom>
          <a:solidFill>
            <a:srgbClr val="1C496C"/>
          </a:solidFill>
        </p:spPr>
        <p:txBody>
          <a:bodyPr vert="horz" wrap="square" lIns="0" tIns="0" rIns="0" bIns="0" rtlCol="0">
            <a:spAutoFit/>
          </a:bodyPr>
          <a:lstStyle/>
          <a:p>
            <a:pPr marL="145415">
              <a:lnSpc>
                <a:spcPct val="100000"/>
              </a:lnSpc>
            </a:pPr>
            <a:r>
              <a:rPr sz="4050" b="0" dirty="0">
                <a:solidFill>
                  <a:srgbClr val="FFFFFF"/>
                </a:solidFill>
                <a:latin typeface="Dassault Aviation Sans Light"/>
                <a:cs typeface="Dassault Aviation Sans Light"/>
              </a:rPr>
              <a:t>10 ja</a:t>
            </a:r>
            <a:r>
              <a:rPr sz="4050" b="0" spc="-90" dirty="0">
                <a:solidFill>
                  <a:srgbClr val="FFFFFF"/>
                </a:solidFill>
                <a:latin typeface="Dassault Aviation Sans Light"/>
                <a:cs typeface="Dassault Aviation Sans Light"/>
              </a:rPr>
              <a:t>n</a:t>
            </a:r>
            <a:r>
              <a:rPr sz="4050" b="0" dirty="0">
                <a:solidFill>
                  <a:srgbClr val="FFFFFF"/>
                </a:solidFill>
                <a:latin typeface="Dassault Aviation Sans Light"/>
                <a:cs typeface="Dassault Aviation Sans Light"/>
              </a:rPr>
              <a:t>vier à 18h00</a:t>
            </a:r>
            <a:endParaRPr sz="4050">
              <a:latin typeface="Dassault Aviation Sans Light"/>
              <a:cs typeface="Dassault Aviation Sans Light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350" y="2125404"/>
            <a:ext cx="7391400" cy="256950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07281" y="6017012"/>
            <a:ext cx="14490065" cy="21710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600" b="0" spc="-14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L</a:t>
            </a:r>
            <a:r>
              <a:rPr sz="36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es </a:t>
            </a:r>
            <a:r>
              <a:rPr sz="3600" b="0" spc="-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v</a:t>
            </a:r>
            <a:r>
              <a:rPr sz="36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œux 2022 du p</a:t>
            </a:r>
            <a:r>
              <a:rPr sz="3600" b="0" spc="-4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r</a:t>
            </a:r>
            <a:r>
              <a:rPr sz="36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ésident-di</a:t>
            </a:r>
            <a:r>
              <a:rPr sz="3600" b="0" spc="-4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r</a:t>
            </a:r>
            <a:r>
              <a:rPr sz="36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ec</a:t>
            </a:r>
            <a:r>
              <a:rPr sz="3600" b="0" spc="-6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t</a:t>
            </a:r>
            <a:r>
              <a:rPr sz="36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eur géné</a:t>
            </a:r>
            <a:r>
              <a:rPr sz="3600" b="0" spc="-6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r</a:t>
            </a:r>
            <a:r>
              <a:rPr sz="36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al ont eu lieu le 10 ja</a:t>
            </a:r>
            <a:r>
              <a:rPr sz="3600" b="0" spc="-8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n</a:t>
            </a:r>
            <a:r>
              <a:rPr sz="3600" b="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vier à 18h00</a:t>
            </a:r>
            <a:endParaRPr sz="3600" dirty="0">
              <a:latin typeface="Dassault Aviation Sans Light"/>
              <a:cs typeface="Dassault Aviation Sans Ligh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3600" b="0" spc="-2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Ce</a:t>
            </a:r>
            <a:r>
              <a:rPr sz="3600" b="0" spc="-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 </a:t>
            </a:r>
            <a:r>
              <a:rPr sz="3600" b="0" spc="-6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w</a:t>
            </a:r>
            <a:r>
              <a:rPr sz="3600" b="0" spc="-2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ebcast</a:t>
            </a:r>
            <a:r>
              <a:rPr sz="3600" b="0" spc="-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 </a:t>
            </a:r>
            <a:r>
              <a:rPr sz="3600" b="0" spc="-1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est</a:t>
            </a:r>
            <a:r>
              <a:rPr sz="3600" b="0" spc="-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 </a:t>
            </a:r>
            <a:r>
              <a:rPr sz="3600" b="0" spc="-2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main</a:t>
            </a:r>
            <a:r>
              <a:rPr sz="3600" b="0" spc="-8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t</a:t>
            </a:r>
            <a:r>
              <a:rPr sz="3600" b="0" spc="-2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enant</a:t>
            </a:r>
            <a:r>
              <a:rPr sz="3600" b="0" spc="-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 </a:t>
            </a:r>
            <a:r>
              <a:rPr sz="3600" b="0" spc="-8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t</a:t>
            </a:r>
            <a:r>
              <a:rPr sz="3600" b="0" spc="-1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erminé.</a:t>
            </a:r>
            <a:endParaRPr sz="3600" dirty="0">
              <a:latin typeface="Dassault Aviation Sans Light"/>
              <a:cs typeface="Dassault Aviation Sans Light"/>
            </a:endParaRPr>
          </a:p>
          <a:p>
            <a:pPr algn="ctr">
              <a:lnSpc>
                <a:spcPct val="100000"/>
              </a:lnSpc>
              <a:spcBef>
                <a:spcPts val="225"/>
              </a:spcBef>
            </a:pPr>
            <a:r>
              <a:rPr sz="3600" b="0" spc="-17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V</a:t>
            </a:r>
            <a:r>
              <a:rPr sz="3600" b="0" spc="-2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ous</a:t>
            </a:r>
            <a:r>
              <a:rPr sz="3600" b="0" spc="-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 </a:t>
            </a:r>
            <a:r>
              <a:rPr sz="3600" b="0" spc="-2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pou</a:t>
            </a:r>
            <a:r>
              <a:rPr sz="3600" b="0" spc="-2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v</a:t>
            </a:r>
            <a:r>
              <a:rPr sz="3600" b="0" spc="-2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ez</a:t>
            </a:r>
            <a:r>
              <a:rPr sz="3600" b="0" spc="-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 </a:t>
            </a:r>
            <a:r>
              <a:rPr sz="3600" b="0" spc="-5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r</a:t>
            </a:r>
            <a:r>
              <a:rPr sz="3600" b="0" spc="-1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et</a:t>
            </a:r>
            <a:r>
              <a:rPr sz="3600" b="0" spc="-5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r</a:t>
            </a:r>
            <a:r>
              <a:rPr sz="3600" b="0" spc="-2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ou</a:t>
            </a:r>
            <a:r>
              <a:rPr sz="3600" b="0" spc="-2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v</a:t>
            </a:r>
            <a:r>
              <a:rPr sz="3600" b="0" spc="-1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er</a:t>
            </a:r>
            <a:r>
              <a:rPr sz="3600" b="0" spc="-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 </a:t>
            </a:r>
            <a:r>
              <a:rPr sz="3600" b="0" spc="-2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ce</a:t>
            </a:r>
            <a:r>
              <a:rPr sz="3600" b="0" spc="-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 </a:t>
            </a:r>
            <a:r>
              <a:rPr sz="3600" b="0" spc="-2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ﬁlm</a:t>
            </a:r>
            <a:r>
              <a:rPr sz="3600" b="0" spc="-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 </a:t>
            </a:r>
            <a:r>
              <a:rPr sz="3600" b="0" spc="-1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sur</a:t>
            </a:r>
            <a:r>
              <a:rPr sz="3600" b="0" spc="-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 </a:t>
            </a:r>
            <a:r>
              <a:rPr sz="3600" b="0" spc="-1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la</a:t>
            </a:r>
            <a:r>
              <a:rPr sz="3600" b="0" spc="-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 </a:t>
            </a:r>
            <a:r>
              <a:rPr sz="3600" b="0" spc="-1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pla</a:t>
            </a:r>
            <a:r>
              <a:rPr sz="3600" b="0" spc="-8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t</a:t>
            </a:r>
            <a:r>
              <a:rPr sz="3600" b="0" spc="-2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e</a:t>
            </a:r>
            <a:r>
              <a:rPr sz="3600" b="0" spc="-4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f</a:t>
            </a:r>
            <a:r>
              <a:rPr sz="3600" b="0" spc="-2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orme</a:t>
            </a:r>
            <a:r>
              <a:rPr sz="3600" b="0" spc="-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 </a:t>
            </a:r>
            <a:r>
              <a:rPr sz="3600" b="0" spc="-2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vidéo</a:t>
            </a:r>
            <a:r>
              <a:rPr sz="3600" b="0" spc="-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 </a:t>
            </a:r>
            <a:r>
              <a:rPr sz="3600" b="0" spc="-15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Socié</a:t>
            </a:r>
            <a:r>
              <a:rPr sz="3600" b="0" spc="-8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t</a:t>
            </a:r>
            <a:r>
              <a:rPr sz="3600" b="0" spc="-20" dirty="0">
                <a:solidFill>
                  <a:srgbClr val="1C496C"/>
                </a:solidFill>
                <a:latin typeface="Dassault Aviation Sans Light"/>
                <a:cs typeface="Dassault Aviation Sans Light"/>
              </a:rPr>
              <a:t>é</a:t>
            </a:r>
            <a:endParaRPr sz="3600" dirty="0">
              <a:latin typeface="Dassault Aviation Sans Light"/>
              <a:cs typeface="Dassault Aviation Sans Light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350" y="2125404"/>
            <a:ext cx="7391400" cy="256950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59</Words>
  <Application>Microsoft Office PowerPoint</Application>
  <PresentationFormat>Personnalisé</PresentationFormat>
  <Paragraphs>11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Calibri</vt:lpstr>
      <vt:lpstr>Dassault Aviation Sans Light</vt:lpstr>
      <vt:lpstr>Times New Roman</vt:lpstr>
      <vt:lpstr>Office Theme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Voeux du PDG -10 Janvier 2022 copie</dc:title>
  <cp:lastModifiedBy>Boutlou Heinrich</cp:lastModifiedBy>
  <cp:revision>2</cp:revision>
  <dcterms:created xsi:type="dcterms:W3CDTF">2022-01-04T14:10:36Z</dcterms:created>
  <dcterms:modified xsi:type="dcterms:W3CDTF">2022-01-04T13:19:18Z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2022-01-04T00:00:00Z</vt:filetime>
  </property>
  <property fmtid="{D5CDD505-2E9C-101B-9397-08002B2CF9AE}" pid="3" name="LastSaved">
    <vt:filetime>2022-01-04T00:00:00Z</vt:filetime>
  </property>
</Properties>
</file>