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20104100" cy="11309350"/>
  <p:notesSz cx="20104100" cy="1130935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576" y="6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4826462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507807" y="3505898"/>
            <a:ext cx="17088485" cy="237496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15615" y="6333236"/>
            <a:ext cx="14072869" cy="28273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1/4/2022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1/4/2022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005205" y="2601150"/>
            <a:ext cx="8745283" cy="74641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353611" y="2601150"/>
            <a:ext cx="8745283" cy="74641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1/4/2022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1/4/2022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‹N°›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1/4/2022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‹N°›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005205" y="452373"/>
            <a:ext cx="18093689" cy="180949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005205" y="2601150"/>
            <a:ext cx="18093689" cy="746417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835394" y="10517695"/>
            <a:ext cx="6433311" cy="56546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005205" y="10517695"/>
            <a:ext cx="4623943" cy="56546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1/4/2022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474952" y="10517695"/>
            <a:ext cx="4623943" cy="56546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‹N°›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84115" y="5466844"/>
            <a:ext cx="10135870" cy="17576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7484"/>
              </a:lnSpc>
            </a:pPr>
            <a:r>
              <a:rPr sz="6700" b="0" spc="-28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V</a:t>
            </a: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œux 2022</a:t>
            </a:r>
            <a:endParaRPr sz="6700" dirty="0">
              <a:latin typeface="Dassault Aviation Sans Light"/>
              <a:cs typeface="Dassault Aviation Sans Light"/>
            </a:endParaRPr>
          </a:p>
          <a:p>
            <a:pPr algn="ctr">
              <a:lnSpc>
                <a:spcPts val="7484"/>
              </a:lnSpc>
            </a:pP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du p</a:t>
            </a:r>
            <a:r>
              <a:rPr sz="6700" b="0" spc="-7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ésident-di</a:t>
            </a:r>
            <a:r>
              <a:rPr sz="6700" b="0" spc="-7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ec</a:t>
            </a:r>
            <a:r>
              <a:rPr sz="6700" b="0" spc="-12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t</a:t>
            </a: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eur géné</a:t>
            </a:r>
            <a:r>
              <a:rPr sz="6700" b="0" spc="-12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al</a:t>
            </a:r>
            <a:endParaRPr sz="6700" dirty="0">
              <a:latin typeface="Dassault Aviation Sans Light"/>
              <a:cs typeface="Dassault Aviation Sans Light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7931790" y="7884451"/>
            <a:ext cx="4240530" cy="705485"/>
          </a:xfrm>
          <a:prstGeom prst="rect">
            <a:avLst/>
          </a:prstGeom>
          <a:solidFill>
            <a:srgbClr val="1C496C"/>
          </a:solidFill>
        </p:spPr>
        <p:txBody>
          <a:bodyPr vert="horz" wrap="square" lIns="0" tIns="0" rIns="0" bIns="0" rtlCol="0">
            <a:spAutoFit/>
          </a:bodyPr>
          <a:lstStyle/>
          <a:p>
            <a:pPr marL="145415">
              <a:lnSpc>
                <a:spcPct val="100000"/>
              </a:lnSpc>
            </a:pPr>
            <a:r>
              <a:rPr sz="4050" b="0" dirty="0">
                <a:solidFill>
                  <a:srgbClr val="FFFFFF"/>
                </a:solidFill>
                <a:latin typeface="Dassault Aviation Sans Light"/>
                <a:cs typeface="Dassault Aviation Sans Light"/>
              </a:rPr>
              <a:t>10 ja</a:t>
            </a:r>
            <a:r>
              <a:rPr sz="4050" b="0" spc="-90" dirty="0">
                <a:solidFill>
                  <a:srgbClr val="FFFFFF"/>
                </a:solidFill>
                <a:latin typeface="Dassault Aviation Sans Light"/>
                <a:cs typeface="Dassault Aviation Sans Light"/>
              </a:rPr>
              <a:t>n</a:t>
            </a:r>
            <a:r>
              <a:rPr sz="4050" b="0" dirty="0">
                <a:solidFill>
                  <a:srgbClr val="FFFFFF"/>
                </a:solidFill>
                <a:latin typeface="Dassault Aviation Sans Light"/>
                <a:cs typeface="Dassault Aviation Sans Light"/>
              </a:rPr>
              <a:t>vier à 18h00</a:t>
            </a:r>
            <a:endParaRPr sz="4050">
              <a:latin typeface="Dassault Aviation Sans Light"/>
              <a:cs typeface="Dassault Aviation Sans Light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102459" y="9977286"/>
            <a:ext cx="13899515" cy="48387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Me</a:t>
            </a:r>
            <a:r>
              <a:rPr sz="3600" b="0" spc="-4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ci de patien</a:t>
            </a:r>
            <a:r>
              <a:rPr sz="3600" b="0" spc="-6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t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er sur cet</a:t>
            </a:r>
            <a:r>
              <a:rPr sz="3600" b="0" spc="-6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t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 page jusqu’à l’ou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v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ertu</a:t>
            </a:r>
            <a:r>
              <a:rPr sz="3600" b="0" spc="-4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 </a:t>
            </a:r>
            <a:r>
              <a:rPr sz="3600" b="0" spc="-3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a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u</a:t>
            </a:r>
            <a:r>
              <a:rPr sz="3600" b="0" spc="-6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t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omatique du </a:t>
            </a:r>
            <a:r>
              <a:rPr sz="3600" b="0" spc="-4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w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ebcast</a:t>
            </a:r>
            <a:endParaRPr sz="3600">
              <a:latin typeface="Dassault Aviation Sans Light"/>
              <a:cs typeface="Dassault Aviation Sans Light"/>
            </a:endParaRPr>
          </a:p>
        </p:txBody>
      </p:sp>
      <p:pic>
        <p:nvPicPr>
          <p:cNvPr id="5" name="Image 4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56350" y="2125404"/>
            <a:ext cx="7391400" cy="2569502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84686" y="5466844"/>
            <a:ext cx="10135870" cy="175768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7484"/>
              </a:lnSpc>
            </a:pPr>
            <a:r>
              <a:rPr sz="6700" b="0" spc="-28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V</a:t>
            </a: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œux 2022</a:t>
            </a:r>
            <a:endParaRPr sz="6700">
              <a:latin typeface="Dassault Aviation Sans Light"/>
              <a:cs typeface="Dassault Aviation Sans Light"/>
            </a:endParaRPr>
          </a:p>
          <a:p>
            <a:pPr algn="ctr">
              <a:lnSpc>
                <a:spcPts val="7484"/>
              </a:lnSpc>
            </a:pP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du p</a:t>
            </a:r>
            <a:r>
              <a:rPr sz="6700" b="0" spc="-7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ésident-di</a:t>
            </a:r>
            <a:r>
              <a:rPr sz="6700" b="0" spc="-7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ec</a:t>
            </a:r>
            <a:r>
              <a:rPr sz="6700" b="0" spc="-12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t</a:t>
            </a: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eur géné</a:t>
            </a:r>
            <a:r>
              <a:rPr sz="6700" b="0" spc="-12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67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al</a:t>
            </a:r>
            <a:endParaRPr sz="6700">
              <a:latin typeface="Dassault Aviation Sans Light"/>
              <a:cs typeface="Dassault Aviation Sans Light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7931779" y="7884451"/>
            <a:ext cx="4240530" cy="705485"/>
          </a:xfrm>
          <a:prstGeom prst="rect">
            <a:avLst/>
          </a:prstGeom>
          <a:solidFill>
            <a:srgbClr val="1C496C"/>
          </a:solidFill>
        </p:spPr>
        <p:txBody>
          <a:bodyPr vert="horz" wrap="square" lIns="0" tIns="0" rIns="0" bIns="0" rtlCol="0">
            <a:spAutoFit/>
          </a:bodyPr>
          <a:lstStyle/>
          <a:p>
            <a:pPr marL="145415">
              <a:lnSpc>
                <a:spcPct val="100000"/>
              </a:lnSpc>
            </a:pPr>
            <a:r>
              <a:rPr sz="4050" b="0" dirty="0">
                <a:solidFill>
                  <a:srgbClr val="FFFFFF"/>
                </a:solidFill>
                <a:latin typeface="Dassault Aviation Sans Light"/>
                <a:cs typeface="Dassault Aviation Sans Light"/>
              </a:rPr>
              <a:t>10 ja</a:t>
            </a:r>
            <a:r>
              <a:rPr sz="4050" b="0" spc="-90" dirty="0">
                <a:solidFill>
                  <a:srgbClr val="FFFFFF"/>
                </a:solidFill>
                <a:latin typeface="Dassault Aviation Sans Light"/>
                <a:cs typeface="Dassault Aviation Sans Light"/>
              </a:rPr>
              <a:t>n</a:t>
            </a:r>
            <a:r>
              <a:rPr sz="4050" b="0" dirty="0">
                <a:solidFill>
                  <a:srgbClr val="FFFFFF"/>
                </a:solidFill>
                <a:latin typeface="Dassault Aviation Sans Light"/>
                <a:cs typeface="Dassault Aviation Sans Light"/>
              </a:rPr>
              <a:t>vier à 18h00</a:t>
            </a:r>
            <a:endParaRPr sz="4050">
              <a:latin typeface="Dassault Aviation Sans Light"/>
              <a:cs typeface="Dassault Aviation Sans Light"/>
            </a:endParaRPr>
          </a:p>
        </p:txBody>
      </p:sp>
      <p:pic>
        <p:nvPicPr>
          <p:cNvPr id="4" name="Image 3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56350" y="2125404"/>
            <a:ext cx="7391400" cy="2569502"/>
          </a:xfrm>
          <a:prstGeom prst="rect">
            <a:avLst/>
          </a:prstGeo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807281" y="6017012"/>
            <a:ext cx="14490065" cy="21710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sz="3600" b="0" spc="-14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L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es 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v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œux 2022 du p</a:t>
            </a:r>
            <a:r>
              <a:rPr sz="3600" b="0" spc="-4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ésident-di</a:t>
            </a:r>
            <a:r>
              <a:rPr sz="3600" b="0" spc="-4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ec</a:t>
            </a:r>
            <a:r>
              <a:rPr sz="3600" b="0" spc="-6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t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eur géné</a:t>
            </a:r>
            <a:r>
              <a:rPr sz="3600" b="0" spc="-6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al ont eu lieu le 10 ja</a:t>
            </a:r>
            <a:r>
              <a:rPr sz="3600" b="0" spc="-8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n</a:t>
            </a:r>
            <a:r>
              <a:rPr sz="3600" b="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vier à 18h00</a:t>
            </a:r>
            <a:endParaRPr sz="3600" dirty="0">
              <a:latin typeface="Dassault Aviation Sans Light"/>
              <a:cs typeface="Dassault Aviation Sans Light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3800" dirty="0">
              <a:latin typeface="Times New Roman"/>
              <a:cs typeface="Times New Roman"/>
            </a:endParaRPr>
          </a:p>
          <a:p>
            <a:pPr algn="ctr">
              <a:lnSpc>
                <a:spcPct val="100000"/>
              </a:lnSpc>
            </a:pP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Ce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6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w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ebcast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1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est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main</a:t>
            </a:r>
            <a:r>
              <a:rPr sz="3600" b="0" spc="-8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t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enant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8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t</a:t>
            </a:r>
            <a:r>
              <a:rPr sz="3600" b="0" spc="-1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erminé.</a:t>
            </a:r>
            <a:endParaRPr sz="3600" dirty="0">
              <a:latin typeface="Dassault Aviation Sans Light"/>
              <a:cs typeface="Dassault Aviation Sans Light"/>
            </a:endParaRPr>
          </a:p>
          <a:p>
            <a:pPr algn="ctr">
              <a:lnSpc>
                <a:spcPct val="100000"/>
              </a:lnSpc>
              <a:spcBef>
                <a:spcPts val="225"/>
              </a:spcBef>
            </a:pPr>
            <a:r>
              <a:rPr sz="3600" b="0" spc="-17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V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ous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pou</a:t>
            </a:r>
            <a:r>
              <a:rPr sz="3600" b="0" spc="-2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v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ez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5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3600" b="0" spc="-1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et</a:t>
            </a:r>
            <a:r>
              <a:rPr sz="3600" b="0" spc="-5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r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ou</a:t>
            </a:r>
            <a:r>
              <a:rPr sz="3600" b="0" spc="-2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v</a:t>
            </a:r>
            <a:r>
              <a:rPr sz="3600" b="0" spc="-1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er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ce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ﬁlm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1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sur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1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la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1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pla</a:t>
            </a:r>
            <a:r>
              <a:rPr sz="3600" b="0" spc="-8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t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e</a:t>
            </a:r>
            <a:r>
              <a:rPr sz="3600" b="0" spc="-4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f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orme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vidéo</a:t>
            </a:r>
            <a:r>
              <a:rPr sz="3600" b="0" spc="-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 </a:t>
            </a:r>
            <a:r>
              <a:rPr sz="3600" b="0" spc="-15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Socié</a:t>
            </a:r>
            <a:r>
              <a:rPr sz="3600" b="0" spc="-8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t</a:t>
            </a:r>
            <a:r>
              <a:rPr sz="3600" b="0" spc="-20" dirty="0">
                <a:solidFill>
                  <a:srgbClr val="1C496C"/>
                </a:solidFill>
                <a:latin typeface="Dassault Aviation Sans Light"/>
                <a:cs typeface="Dassault Aviation Sans Light"/>
              </a:rPr>
              <a:t>é</a:t>
            </a:r>
            <a:endParaRPr sz="3600" dirty="0">
              <a:latin typeface="Dassault Aviation Sans Light"/>
              <a:cs typeface="Dassault Aviation Sans Light"/>
            </a:endParaRPr>
          </a:p>
        </p:txBody>
      </p:sp>
      <p:pic>
        <p:nvPicPr>
          <p:cNvPr id="5" name="Image 4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56350" y="2125404"/>
            <a:ext cx="7391400" cy="2569502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59</Words>
  <Application>Microsoft Office PowerPoint</Application>
  <PresentationFormat>Personnalisé</PresentationFormat>
  <Paragraphs>11</Paragraphs>
  <Slides>3</Slides>
  <Notes>3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7" baseType="lpstr">
      <vt:lpstr>Calibri</vt:lpstr>
      <vt:lpstr>Dassault Aviation Sans Light</vt:lpstr>
      <vt:lpstr>Times New Roman</vt:lpstr>
      <vt:lpstr>Office Theme</vt:lpstr>
      <vt:lpstr>Présentation PowerPoint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Voeux du PDG -10 Janvier 2022 copie</dc:title>
  <cp:lastModifiedBy>Boutlou Heinrich</cp:lastModifiedBy>
  <cp:revision>2</cp:revision>
  <dcterms:created xsi:type="dcterms:W3CDTF">2022-01-04T14:10:36Z</dcterms:created>
  <dcterms:modified xsi:type="dcterms:W3CDTF">2022-01-04T13:19:18Z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2022-01-04T00:00:00Z</vt:filetime>
  </property>
  <property fmtid="{D5CDD505-2E9C-101B-9397-08002B2CF9AE}" pid="3" name="LastSaved">
    <vt:filetime>2022-01-04T00:00:00Z</vt:filetime>
  </property>
</Properties>
</file>