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03" r:id="rId2"/>
  </p:sldIdLst>
  <p:sldSz cx="9144000" cy="5143500" type="screen16x9"/>
  <p:notesSz cx="6808788" cy="99409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C75"/>
    <a:srgbClr val="324B6B"/>
    <a:srgbClr val="1C4A6C"/>
    <a:srgbClr val="A6006B"/>
    <a:srgbClr val="FD5000"/>
    <a:srgbClr val="D7004D"/>
    <a:srgbClr val="EBAB00"/>
    <a:srgbClr val="00A078"/>
    <a:srgbClr val="00A5B5"/>
    <a:srgbClr val="A500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49" autoAdjust="0"/>
    <p:restoredTop sz="94660"/>
  </p:normalViewPr>
  <p:slideViewPr>
    <p:cSldViewPr>
      <p:cViewPr varScale="1">
        <p:scale>
          <a:sx n="204" d="100"/>
          <a:sy n="204" d="100"/>
        </p:scale>
        <p:origin x="198" y="17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4" d="100"/>
          <a:sy n="114" d="100"/>
        </p:scale>
        <p:origin x="4338" y="12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7B3D00-F7D7-44D0-9273-489CE4A55121}" type="datetimeFigureOut">
              <a:rPr lang="fr-FR" smtClean="0"/>
              <a:t>01/06/2023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245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6F4792-57FF-408F-92D4-559E0A26AC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28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A1905B-4164-4995-959A-D02F195182F9}" type="datetimeFigureOut">
              <a:rPr lang="fr-FR" smtClean="0"/>
              <a:t>01/06/2023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EDA3B0-F7BB-4BFE-BBBB-B4D9E1B8A5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6099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ère page et dernie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6748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pport client (DGSM) + 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795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tres directions/ services : Achats et approvisionnements (DGA), Bureau d'études (DGT), Laboratoires (CDE/TME), Qualité (DQ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61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sources humaines (RH), Santé au travail (S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542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Info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7179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sources humaines (RH) avec bi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295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ygiène, sécurité et environnement (H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610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ygiène, sécurité et environnement (HSE) + 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6060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C - Direction Ethique et Conformi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" y="123478"/>
            <a:ext cx="9134856" cy="499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447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ûre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397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munication / Flash info / Visites / Evén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460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ion / Idée + / Gestion de la production (GPS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373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munication / Travaux + 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123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oduction / Idée + / Gestion de la production (GPS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970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éti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571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éthodes / Innovation / FabLab (UPFO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402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0513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ravaux / Projets / Organisation (2IM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519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formatique / Sûreté informatique (DGS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978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5698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pport client (DGAC, DGS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171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059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éti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33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utres directions/ services : Achats et approvisionnements (DGA), Bureau d'études (DGT), Laboratoires (CDE/TME), Qualité (DQ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651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ssources humaines (RH), Santé au travail (S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95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8747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4353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ygiène, sécurité et environnement (H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394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86978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ûre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903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fet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132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fe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607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munication / Flash info / Visites / Evén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306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éthodes / Innovation / FabLab (UPFO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443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628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éthodes / Innovation / FabLab + 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734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vaux / Projets / Organisation (2IM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917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rmatique / Sûreté informatique (DGS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617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rmatique / Sûreté informatique (DGSI) + 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220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pport client (DGS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812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49" r:id="rId3"/>
    <p:sldLayoutId id="2147483651" r:id="rId4"/>
    <p:sldLayoutId id="2147483665" r:id="rId5"/>
    <p:sldLayoutId id="2147483652" r:id="rId6"/>
    <p:sldLayoutId id="2147483653" r:id="rId7"/>
    <p:sldLayoutId id="2147483661" r:id="rId8"/>
    <p:sldLayoutId id="2147483654" r:id="rId9"/>
    <p:sldLayoutId id="2147483662" r:id="rId10"/>
    <p:sldLayoutId id="2147483655" r:id="rId11"/>
    <p:sldLayoutId id="2147483656" r:id="rId12"/>
    <p:sldLayoutId id="2147483663" r:id="rId13"/>
    <p:sldLayoutId id="2147483666" r:id="rId14"/>
    <p:sldLayoutId id="2147483657" r:id="rId15"/>
    <p:sldLayoutId id="2147483664" r:id="rId16"/>
    <p:sldLayoutId id="2147483691" r:id="rId17"/>
    <p:sldLayoutId id="2147483658" r:id="rId18"/>
    <p:sldLayoutId id="2147483659" r:id="rId19"/>
    <p:sldLayoutId id="2147483667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1" r:id="rId32"/>
    <p:sldLayoutId id="2147483682" r:id="rId33"/>
    <p:sldLayoutId id="2147483683" r:id="rId34"/>
    <p:sldLayoutId id="2147483684" r:id="rId35"/>
    <p:sldLayoutId id="2147483685" r:id="rId36"/>
    <p:sldLayoutId id="2147483686" r:id="rId37"/>
    <p:sldLayoutId id="2147483690" r:id="rId38"/>
    <p:sldLayoutId id="2147483687" r:id="rId39"/>
    <p:sldLayoutId id="2147483688" r:id="rId4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3"/>
          <p:cNvSpPr txBox="1">
            <a:spLocks noChangeArrowheads="1"/>
          </p:cNvSpPr>
          <p:nvPr/>
        </p:nvSpPr>
        <p:spPr bwMode="auto">
          <a:xfrm>
            <a:off x="683568" y="451267"/>
            <a:ext cx="4169346" cy="351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fr-FR" altLang="fr-FR" sz="3200" b="1" dirty="0" err="1" smtClean="0">
                <a:solidFill>
                  <a:srgbClr val="006C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</a:t>
            </a:r>
            <a:r>
              <a:rPr lang="fr-FR" altLang="fr-FR" sz="3200" b="1" dirty="0" smtClean="0">
                <a:solidFill>
                  <a:srgbClr val="006C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écran</a:t>
            </a:r>
            <a:endParaRPr lang="fr-FR" altLang="fr-FR" sz="3200" b="1" dirty="0">
              <a:solidFill>
                <a:srgbClr val="006C7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52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3252</TotalTime>
  <Words>2</Words>
  <Application>Microsoft Office PowerPoint</Application>
  <PresentationFormat>Affichage à l'écran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Company>DASSAULT AVIATION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hammoudi-jullien yasmina</dc:creator>
  <cp:lastModifiedBy>Eymard Claire</cp:lastModifiedBy>
  <cp:revision>174</cp:revision>
  <cp:lastPrinted>2022-01-07T11:01:16Z</cp:lastPrinted>
  <dcterms:created xsi:type="dcterms:W3CDTF">2017-03-14T11:01:24Z</dcterms:created>
  <dcterms:modified xsi:type="dcterms:W3CDTF">2023-06-01T14:06:19Z</dcterms:modified>
</cp:coreProperties>
</file>