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7" r:id="rId2"/>
    <p:sldId id="278" r:id="rId3"/>
  </p:sldIdLst>
  <p:sldSz cx="9144000" cy="5143500" type="screen16x9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B6B"/>
    <a:srgbClr val="1C4A6C"/>
    <a:srgbClr val="A6006B"/>
    <a:srgbClr val="FD5000"/>
    <a:srgbClr val="D7004D"/>
    <a:srgbClr val="EBAB00"/>
    <a:srgbClr val="00A078"/>
    <a:srgbClr val="00A5B5"/>
    <a:srgbClr val="A50064"/>
    <a:srgbClr val="E12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4660"/>
  </p:normalViewPr>
  <p:slideViewPr>
    <p:cSldViewPr>
      <p:cViewPr varScale="1">
        <p:scale>
          <a:sx n="148" d="100"/>
          <a:sy n="148" d="100"/>
        </p:scale>
        <p:origin x="750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1905B-4164-4995-959A-D02F195182F9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DA3B0-F7BB-4BFE-BBBB-B4D9E1B8A5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09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ère page et dern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748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SM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9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res directions/ services : Achats et approvisionnements (DGA), Bureau d'études (DGT), Laboratoires (CDE/TME), Qualité (DQ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1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s humaines (RH), Santé au travail (S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4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nfo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717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sources humaines (RH) avec bi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9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giène, sécurité et environnement (H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10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giène, sécurité et environnement (HSE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0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97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 / Flash info / Visites / Evén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60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cation / Travaux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23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ion / Idée + / Gestion de la production (GP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96336" y="267494"/>
            <a:ext cx="1368152" cy="62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3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duction / Idée + / Gestion de la production (GPS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70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ét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7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éthodes / Innovation / FabLab (UPF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513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vaux / Projets / Organisation (2IM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19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formatique / Sûreté informatique (DGS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7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69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AC, DGS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171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059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utres directions/ services : Achats et approvisionnements (DGA), Bureau d'études (DGT), Laboratoires (CDE/TME), Qualité (DQ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5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ssources humaines (RH), Santé au travail (S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74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435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ygiène, sécurité et environnement (H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94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697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ûret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03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32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07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munication / Flash info / Visites / Evén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06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2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hodes / Innovation / FabLab (UPF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43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thodes / Innovation / FabLab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3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vaux / Projets / Organisation (2IM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1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que / Sûreté informatique (DGS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17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que / Sûreté informatique (DGSI) + 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port client (DGS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" y="0"/>
            <a:ext cx="91389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1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65" r:id="rId5"/>
    <p:sldLayoutId id="2147483652" r:id="rId6"/>
    <p:sldLayoutId id="2147483653" r:id="rId7"/>
    <p:sldLayoutId id="2147483661" r:id="rId8"/>
    <p:sldLayoutId id="2147483654" r:id="rId9"/>
    <p:sldLayoutId id="2147483662" r:id="rId10"/>
    <p:sldLayoutId id="2147483655" r:id="rId11"/>
    <p:sldLayoutId id="2147483656" r:id="rId12"/>
    <p:sldLayoutId id="2147483663" r:id="rId13"/>
    <p:sldLayoutId id="2147483666" r:id="rId14"/>
    <p:sldLayoutId id="2147483657" r:id="rId15"/>
    <p:sldLayoutId id="2147483664" r:id="rId16"/>
    <p:sldLayoutId id="2147483658" r:id="rId17"/>
    <p:sldLayoutId id="2147483659" r:id="rId18"/>
    <p:sldLayoutId id="2147483667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90" r:id="rId37"/>
    <p:sldLayoutId id="2147483687" r:id="rId38"/>
    <p:sldLayoutId id="2147483688" r:id="rId3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665679" y="267494"/>
            <a:ext cx="784887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fr-FR" sz="3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  <a:r>
              <a:rPr lang="fr-FR" sz="3200" b="1" dirty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 smtClean="0">
                <a:solidFill>
                  <a:srgbClr val="324B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une ligne max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508104" y="1998588"/>
            <a:ext cx="29523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fr-FR" altLang="fr-F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6"/>
          <p:cNvSpPr txBox="1">
            <a:spLocks noChangeArrowheads="1"/>
          </p:cNvSpPr>
          <p:nvPr/>
        </p:nvSpPr>
        <p:spPr bwMode="auto">
          <a:xfrm>
            <a:off x="665679" y="1347614"/>
            <a:ext cx="5459356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Un texte en Arial corps 18 minimum en noir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343256"/>
            <a:ext cx="1347157" cy="40131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345689"/>
            <a:ext cx="2177489" cy="39887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63638"/>
            <a:ext cx="2667005" cy="266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38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181" y="1944370"/>
            <a:ext cx="6845637" cy="125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3869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3508</TotalTime>
  <Words>14</Words>
  <Application>Microsoft Office PowerPoint</Application>
  <PresentationFormat>Affichage à l'écran (16:9)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>DASSAULT AVIATION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hammoudi-jullien yasmina</dc:creator>
  <cp:lastModifiedBy>Cadoret Camille</cp:lastModifiedBy>
  <cp:revision>219</cp:revision>
  <cp:lastPrinted>2022-01-07T11:01:16Z</cp:lastPrinted>
  <dcterms:created xsi:type="dcterms:W3CDTF">2017-03-14T11:01:24Z</dcterms:created>
  <dcterms:modified xsi:type="dcterms:W3CDTF">2023-10-02T15:34:07Z</dcterms:modified>
</cp:coreProperties>
</file>